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88" r:id="rId3"/>
    <p:sldId id="263" r:id="rId4"/>
    <p:sldId id="301" r:id="rId5"/>
    <p:sldId id="302" r:id="rId6"/>
    <p:sldId id="303" r:id="rId7"/>
    <p:sldId id="299" r:id="rId8"/>
    <p:sldId id="260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2019.04.04.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2019.04.04.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2019.04.04.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Fulókércs társadalmi-közösségi </a:t>
            </a:r>
            <a:r>
              <a:rPr lang="hu-HU" dirty="0" err="1"/>
              <a:t>konfliktusai</a:t>
            </a:r>
            <a:r>
              <a:rPr lang="hu-HU" sz="2000" b="0" dirty="0" err="1" smtClean="0"/>
              <a:t>Havasi</a:t>
            </a:r>
            <a:r>
              <a:rPr lang="hu-HU" sz="2000" b="0" dirty="0" smtClean="0"/>
              <a:t> Virág</a:t>
            </a:r>
            <a:endParaRPr lang="hu-HU" sz="2000" b="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95536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EFOP-3.6.2-16-2017-00007</a:t>
            </a:r>
          </a:p>
        </p:txBody>
      </p:sp>
    </p:spTree>
    <p:extLst>
      <p:ext uri="{BB962C8B-B14F-4D97-AF65-F5344CB8AC3E}">
        <p14:creationId xmlns:p14="http://schemas.microsoft.com/office/powerpoint/2010/main" xmlns="" val="116977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Fulókércs- Cserehát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Korábban vizsgált konfliktusok (interjús kutatás alapján)</a:t>
            </a:r>
          </a:p>
          <a:p>
            <a:r>
              <a:rPr lang="hu-HU" dirty="0" smtClean="0"/>
              <a:t>Intézmények között</a:t>
            </a:r>
          </a:p>
          <a:p>
            <a:r>
              <a:rPr lang="hu-HU" dirty="0" smtClean="0"/>
              <a:t>Intézmények és egyének között</a:t>
            </a:r>
          </a:p>
          <a:p>
            <a:r>
              <a:rPr lang="hu-HU" dirty="0" smtClean="0"/>
              <a:t>Családok között</a:t>
            </a:r>
          </a:p>
          <a:p>
            <a:r>
              <a:rPr lang="hu-HU" dirty="0" smtClean="0"/>
              <a:t>Egyéni szint</a:t>
            </a:r>
          </a:p>
          <a:p>
            <a:pPr marL="0" indent="0">
              <a:buNone/>
            </a:pPr>
            <a:r>
              <a:rPr lang="hu-HU" dirty="0" smtClean="0"/>
              <a:t>Új információk interjús kutatás alapján</a:t>
            </a:r>
          </a:p>
          <a:p>
            <a:pPr marL="0" indent="0">
              <a:buNone/>
            </a:pPr>
            <a:r>
              <a:rPr lang="hu-HU" dirty="0" smtClean="0"/>
              <a:t>Generációk közötti konfliktusok</a:t>
            </a:r>
          </a:p>
          <a:p>
            <a:pPr marL="0" indent="0">
              <a:buNone/>
            </a:pPr>
            <a:r>
              <a:rPr lang="hu-HU" dirty="0" smtClean="0"/>
              <a:t>Civil szervezetek, RNÖ-k a térségben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xmlns="" val="26178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Kérdőíves kutatás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50% büszke, jó kezdeményezés, falugyűlés</a:t>
            </a:r>
          </a:p>
          <a:p>
            <a:r>
              <a:rPr lang="hu-HU" dirty="0" smtClean="0"/>
              <a:t>Problémák, hiányok: munka, háziorvos, szórakozás, kultúra, játszótér, tornaterem</a:t>
            </a:r>
          </a:p>
          <a:p>
            <a:r>
              <a:rPr lang="hu-HU" dirty="0" smtClean="0"/>
              <a:t>Nem okoz gondot: kábítószer, lopás, családon belüli erőszak, hajléktalanság, szervezett bűnözés</a:t>
            </a:r>
          </a:p>
          <a:p>
            <a:r>
              <a:rPr lang="hu-HU" dirty="0" smtClean="0"/>
              <a:t>Konfliktusok: gazdasági különbség, iskolai végzettség, hatalmi struktúrában hely</a:t>
            </a:r>
          </a:p>
          <a:p>
            <a:r>
              <a:rPr lang="hu-HU" dirty="0" smtClean="0"/>
              <a:t>Nincs konfliktus vagy alig: nemi, vallási, politikai, etnikai, munkahelyi</a:t>
            </a:r>
          </a:p>
          <a:p>
            <a:r>
              <a:rPr lang="hu-HU" dirty="0" smtClean="0"/>
              <a:t>Elégedettség: barátokkal és családtagokkal kapcsolat, lakáskörülmény, jelenleg végzett munka</a:t>
            </a:r>
          </a:p>
          <a:p>
            <a:r>
              <a:rPr lang="hu-HU" dirty="0" smtClean="0"/>
              <a:t>Felvállal konfliktust 58% teljes mértékben</a:t>
            </a:r>
          </a:p>
          <a:p>
            <a:r>
              <a:rPr lang="hu-HU" dirty="0" smtClean="0"/>
              <a:t>Jól érzi magát a bőrében 55% teljes mértékben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8347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Emberi kapcsolatok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hu-HU" dirty="0" smtClean="0"/>
              <a:t>család </a:t>
            </a:r>
            <a:r>
              <a:rPr lang="hu-HU" dirty="0"/>
              <a:t>legközelebbi tagjaival: 72% teljes mértékben, az átlag 4,5 (egy válaszadó egyáltalán nem)</a:t>
            </a:r>
          </a:p>
          <a:p>
            <a:pPr lvl="0"/>
            <a:r>
              <a:rPr lang="hu-HU" dirty="0"/>
              <a:t>barátokkal: 55% teljes mértékben, további 31% elégedett, átlag 4,38 (egy másik kérdés eredménye is ezt erősíti, a válaszadók 79% harmonikusnak érzi baráti kapcsolatait)</a:t>
            </a:r>
          </a:p>
          <a:p>
            <a:pPr lvl="0"/>
            <a:r>
              <a:rPr lang="hu-HU" dirty="0"/>
              <a:t>magánélet: átlag 4,17, 62% nagyon elégedett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62300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hu-HU" dirty="0"/>
              <a:t>háztartás pénzügyi helyzete: átlag 3,21 és a legtöbben se nem elégedettek, se nem elégedetlenek (41%)</a:t>
            </a:r>
          </a:p>
          <a:p>
            <a:pPr lvl="0"/>
            <a:r>
              <a:rPr lang="hu-HU" dirty="0"/>
              <a:t>élelmiszerszükséglet kielégítési lehetőség: 3,72, szinte egyenletes megoszlása az egyes kategóriáknak</a:t>
            </a:r>
          </a:p>
          <a:p>
            <a:pPr lvl="0"/>
            <a:r>
              <a:rPr lang="hu-HU" dirty="0"/>
              <a:t>lakáskörülmények: átlag 4, 24% nagyon elégedett, 55% </a:t>
            </a:r>
            <a:r>
              <a:rPr lang="hu-HU" dirty="0" smtClean="0"/>
              <a:t>elégedett (a házak 60</a:t>
            </a:r>
            <a:r>
              <a:rPr lang="hu-HU" dirty="0"/>
              <a:t>%-a </a:t>
            </a:r>
            <a:r>
              <a:rPr lang="hu-HU" dirty="0" smtClean="0"/>
              <a:t>rendelkezik </a:t>
            </a:r>
            <a:r>
              <a:rPr lang="hu-HU" dirty="0"/>
              <a:t>ivóvízzel, a gáz 29 házba van bekötve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440921" y="324433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hu-HU" dirty="0">
                <a:latin typeface="Arial" panose="020B0604020202020204" pitchFamily="34" charset="0"/>
                <a:ea typeface="Times New Roman" panose="02020603050405020304" pitchFamily="18" charset="0"/>
              </a:rPr>
              <a:t>Anyagi körülmények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70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„Being”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hu-HU" dirty="0"/>
              <a:t>jövő nyújtotta lehetőségek: átlag 3,18, elégedett 35%, se nem.. 28%</a:t>
            </a:r>
          </a:p>
          <a:p>
            <a:pPr lvl="0"/>
            <a:r>
              <a:rPr lang="hu-HU" dirty="0"/>
              <a:t>iskolai végzettség: átlag 3,34, majdnem egyenletes eloszlás (szinte minden iskolai végzettségi kategóriában mindenféle vélekedés előfordul, kivéve a gimnáziumi érettségivel rendelkezők elégedetlenek, mivel ők képesek lennének felsőfokú végzettséget szerezni és a felsőfokú végzettségű válaszadó, aki teljes mértékben elégedett)</a:t>
            </a:r>
          </a:p>
          <a:p>
            <a:pPr lvl="0"/>
            <a:r>
              <a:rPr lang="hu-HU" dirty="0"/>
              <a:t>szabadidő eltöltés módja: átlag 3,55, a válaszadók 59%-a elégedett, 10% egyáltalán nem elégedett</a:t>
            </a:r>
          </a:p>
          <a:p>
            <a:pPr lvl="0"/>
            <a:r>
              <a:rPr lang="hu-HU" dirty="0"/>
              <a:t>jelenleg végzett munka: átlag 4, 48% teljesen elégedett, 24% elégedett, 10% egyáltalán nem elégedett </a:t>
            </a:r>
          </a:p>
          <a:p>
            <a:r>
              <a:rPr lang="hu-HU" dirty="0"/>
              <a:t>(Munkahelyén a főnöke teljes megbecsüli 85%-át és kollégái tisztelik további 95%-át.)</a:t>
            </a:r>
          </a:p>
          <a:p>
            <a:pPr lvl="0"/>
            <a:r>
              <a:rPr lang="hu-HU" dirty="0"/>
              <a:t>Jól érzi magát a bőrében a válaszadók 86%-a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32755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738180"/>
            <a:ext cx="6034617" cy="4525963"/>
          </a:xfrm>
        </p:spPr>
      </p:pic>
      <p:pic>
        <p:nvPicPr>
          <p:cNvPr id="9" name="Tartalom hely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8158" y="36010"/>
            <a:ext cx="4038600" cy="3028950"/>
          </a:xfrm>
          <a:prstGeom prst="rect">
            <a:avLst/>
          </a:prstGeom>
        </p:spPr>
      </p:pic>
      <p:pic>
        <p:nvPicPr>
          <p:cNvPr id="10" name="Tartalom hely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1762" y="3056345"/>
            <a:ext cx="4038600" cy="3028950"/>
          </a:xfrm>
          <a:prstGeom prst="rect">
            <a:avLst/>
          </a:prstGeom>
        </p:spPr>
      </p:pic>
      <p:pic>
        <p:nvPicPr>
          <p:cNvPr id="11" name="Tartalom hely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0442" y="44624"/>
            <a:ext cx="4038600" cy="3028950"/>
          </a:xfrm>
          <a:prstGeom prst="rect">
            <a:avLst/>
          </a:prstGeom>
        </p:spPr>
      </p:pic>
      <p:pic>
        <p:nvPicPr>
          <p:cNvPr id="12" name="Tartalom hely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4211" y="27395"/>
            <a:ext cx="4038600" cy="3028950"/>
          </a:xfrm>
          <a:prstGeom prst="rect">
            <a:avLst/>
          </a:prstGeom>
        </p:spPr>
      </p:pic>
      <p:pic>
        <p:nvPicPr>
          <p:cNvPr id="13" name="Tartalom hely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1762" y="5888985"/>
            <a:ext cx="4038600" cy="3028950"/>
          </a:xfrm>
          <a:prstGeom prst="rect">
            <a:avLst/>
          </a:prstGeom>
        </p:spPr>
      </p:pic>
      <p:pic>
        <p:nvPicPr>
          <p:cNvPr id="14" name="Tartalom hely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9751" y="4221088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30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Köszönetnyilvánítás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488586" y="1628800"/>
            <a:ext cx="8219256" cy="4691063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A kutatást az </a:t>
            </a:r>
            <a:r>
              <a:rPr lang="hu-HU" sz="2800" i="1" u="sng" dirty="0"/>
              <a:t>EFOP-3.6.2-16-2017-00007</a:t>
            </a:r>
            <a:r>
              <a:rPr lang="hu-HU" sz="2800" dirty="0"/>
              <a:t> azonosító számú, </a:t>
            </a:r>
            <a:r>
              <a:rPr lang="hu-HU" sz="2800" i="1" dirty="0"/>
              <a:t>Az intelligens, fenntartható és inkluzív társadalom fejlesztésének aspektusai: társadalmi, technológiai, innovációs hálózatok a foglalkoztatásban és a digitális gazdaságban</a:t>
            </a:r>
            <a:r>
              <a:rPr lang="hu-HU" sz="2800" dirty="0"/>
              <a:t> című projekt </a:t>
            </a:r>
            <a:r>
              <a:rPr lang="hu-HU" sz="2800" dirty="0" smtClean="0"/>
              <a:t>támogatta.</a:t>
            </a:r>
          </a:p>
          <a:p>
            <a:pPr algn="ctr"/>
            <a:r>
              <a:rPr lang="hu-HU" sz="2800" dirty="0" smtClean="0"/>
              <a:t>A </a:t>
            </a:r>
            <a:r>
              <a:rPr lang="hu-HU" sz="2800" dirty="0"/>
              <a:t>projekt az Európai Unió támogatásával, az Európai Szociális Alap és Magyarország költségvetése társfinanszírozásában valósul meg.</a:t>
            </a:r>
          </a:p>
        </p:txBody>
      </p:sp>
    </p:spTree>
    <p:extLst>
      <p:ext uri="{BB962C8B-B14F-4D97-AF65-F5344CB8AC3E}">
        <p14:creationId xmlns:p14="http://schemas.microsoft.com/office/powerpoint/2010/main" xmlns="" val="2831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2935</TotalTime>
  <Words>439</Words>
  <Application>Microsoft Office PowerPoint</Application>
  <PresentationFormat>Diavetítés a képernyőre (4:3 oldalarány)</PresentationFormat>
  <Paragraphs>41</Paragraphs>
  <Slides>9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Fulókércs társadalmi-közösségi konfliktusaiHavasi Virág</vt:lpstr>
      <vt:lpstr>Fulókércs- Cserehát</vt:lpstr>
      <vt:lpstr>Kérdőíves kutatás</vt:lpstr>
      <vt:lpstr>Emberi kapcsolatok </vt:lpstr>
      <vt:lpstr>5. dia</vt:lpstr>
      <vt:lpstr>„Being” </vt:lpstr>
      <vt:lpstr>7. dia</vt:lpstr>
      <vt:lpstr>Köszönetnyilvánítás</vt:lpstr>
      <vt:lpstr>KÖSZÖNÖM  A FIGYELMET!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Graholy Éva</cp:lastModifiedBy>
  <cp:revision>75</cp:revision>
  <dcterms:created xsi:type="dcterms:W3CDTF">2014-03-03T11:13:53Z</dcterms:created>
  <dcterms:modified xsi:type="dcterms:W3CDTF">2019-04-04T12:19:32Z</dcterms:modified>
</cp:coreProperties>
</file>