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9"/>
  </p:notesMasterIdLst>
  <p:sldIdLst>
    <p:sldId id="256" r:id="rId2"/>
    <p:sldId id="259" r:id="rId3"/>
    <p:sldId id="261" r:id="rId4"/>
    <p:sldId id="262" r:id="rId5"/>
    <p:sldId id="263" r:id="rId6"/>
    <p:sldId id="264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2018.05.14.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2018.05.14.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2018.05.14.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2018.05.14.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2018.05.14.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2018.05.14.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2018.05.14.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2018.05.14.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2018.05.14.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4419600" cy="3816424"/>
          </a:xfrm>
        </p:spPr>
        <p:txBody>
          <a:bodyPr/>
          <a:lstStyle/>
          <a:p>
            <a:r>
              <a:rPr lang="hu-HU" sz="2400" dirty="0" smtClean="0"/>
              <a:t>Konfliktus kutatás a városban </a:t>
            </a:r>
            <a:br>
              <a:rPr lang="hu-HU" sz="2400" dirty="0" smtClean="0"/>
            </a:br>
            <a:r>
              <a:rPr lang="hu-HU" sz="2400" dirty="0" smtClean="0"/>
              <a:t>A kvalitatív kutatásunk eddigi eredményei Ózdon</a:t>
            </a:r>
            <a:br>
              <a:rPr lang="hu-HU" sz="2400" dirty="0" smtClean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000" dirty="0" smtClean="0"/>
              <a:t>Dr. Osváth Andrea</a:t>
            </a:r>
            <a:br>
              <a:rPr lang="hu-HU" sz="2000" dirty="0" smtClean="0"/>
            </a:br>
            <a:r>
              <a:rPr lang="hu-HU" sz="2000" dirty="0" smtClean="0"/>
              <a:t>2018. május 10.</a:t>
            </a:r>
            <a:endParaRPr lang="hu-HU" sz="2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395536" y="63093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EFOP-3.6.2-16-2017-00007</a:t>
            </a:r>
          </a:p>
        </p:txBody>
      </p:sp>
    </p:spTree>
    <p:extLst>
      <p:ext uri="{BB962C8B-B14F-4D97-AF65-F5344CB8AC3E}">
        <p14:creationId xmlns:p14="http://schemas.microsoft.com/office/powerpoint/2010/main" xmlns="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340768"/>
            <a:ext cx="5940152" cy="5517232"/>
          </a:xfrm>
        </p:spPr>
      </p:pic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234260"/>
          </a:xfrm>
        </p:spPr>
        <p:txBody>
          <a:bodyPr>
            <a:normAutofit fontScale="92500" lnSpcReduction="10000"/>
          </a:bodyPr>
          <a:lstStyle/>
          <a:p>
            <a:endParaRPr lang="hu-HU" dirty="0" smtClean="0"/>
          </a:p>
          <a:p>
            <a:r>
              <a:rPr lang="hu-HU" sz="2000" dirty="0" smtClean="0"/>
              <a:t>Interjúk véleményvezérekkel és a város polgármesterével</a:t>
            </a:r>
          </a:p>
          <a:p>
            <a:endParaRPr lang="hu-HU" sz="2000" dirty="0"/>
          </a:p>
          <a:p>
            <a:endParaRPr lang="hu-HU" sz="2000" dirty="0" smtClean="0"/>
          </a:p>
          <a:p>
            <a:r>
              <a:rPr lang="hu-HU" sz="2000" dirty="0" smtClean="0"/>
              <a:t>A konfliktus fogalma</a:t>
            </a:r>
          </a:p>
          <a:p>
            <a:r>
              <a:rPr lang="hu-HU" sz="2000" dirty="0" smtClean="0">
                <a:solidFill>
                  <a:srgbClr val="0070C0"/>
                </a:solidFill>
              </a:rPr>
              <a:t>véleménykülönbség</a:t>
            </a:r>
          </a:p>
          <a:p>
            <a:endParaRPr lang="hu-HU" sz="2000" dirty="0"/>
          </a:p>
          <a:p>
            <a:r>
              <a:rPr lang="hu-HU" sz="2000" dirty="0" smtClean="0"/>
              <a:t>Feloldása?</a:t>
            </a:r>
          </a:p>
          <a:p>
            <a:r>
              <a:rPr lang="hu-HU" sz="2000" dirty="0" smtClean="0">
                <a:solidFill>
                  <a:srgbClr val="0070C0"/>
                </a:solidFill>
              </a:rPr>
              <a:t>Közös platform</a:t>
            </a:r>
          </a:p>
          <a:p>
            <a:endParaRPr lang="hu-HU" sz="2000" dirty="0"/>
          </a:p>
          <a:p>
            <a:r>
              <a:rPr lang="hu-HU" sz="2000" dirty="0" smtClean="0"/>
              <a:t>Konfliktus-rangsor</a:t>
            </a:r>
          </a:p>
          <a:p>
            <a:r>
              <a:rPr lang="hu-HU" sz="2000" dirty="0" smtClean="0">
                <a:solidFill>
                  <a:srgbClr val="0070C0"/>
                </a:solidFill>
              </a:rPr>
              <a:t>Család</a:t>
            </a:r>
          </a:p>
          <a:p>
            <a:r>
              <a:rPr lang="hu-HU" sz="2000" dirty="0" smtClean="0">
                <a:solidFill>
                  <a:srgbClr val="0070C0"/>
                </a:solidFill>
              </a:rPr>
              <a:t>Migráció</a:t>
            </a:r>
          </a:p>
          <a:p>
            <a:r>
              <a:rPr lang="hu-HU" sz="2000" dirty="0" smtClean="0">
                <a:solidFill>
                  <a:srgbClr val="0070C0"/>
                </a:solidFill>
              </a:rPr>
              <a:t>Globalizáció</a:t>
            </a:r>
          </a:p>
          <a:p>
            <a:endParaRPr lang="hu-HU" sz="2000" dirty="0" smtClean="0">
              <a:solidFill>
                <a:srgbClr val="0070C0"/>
              </a:solidFill>
            </a:endParaRPr>
          </a:p>
          <a:p>
            <a:endParaRPr lang="hu-HU" sz="2000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Kutatási eredmények </a:t>
            </a:r>
            <a:r>
              <a:rPr lang="hu-HU" dirty="0" err="1" smtClean="0"/>
              <a:t>ózdon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975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sz="2000" dirty="0" smtClean="0"/>
              <a:t>Egyéni konfliktusok</a:t>
            </a:r>
          </a:p>
          <a:p>
            <a:r>
              <a:rPr lang="hu-HU" sz="2000" dirty="0" smtClean="0">
                <a:solidFill>
                  <a:srgbClr val="0070C0"/>
                </a:solidFill>
              </a:rPr>
              <a:t>Belső konfliktus, döntéshozatal, család, baráti kör</a:t>
            </a:r>
          </a:p>
          <a:p>
            <a:endParaRPr lang="hu-HU" sz="2000" dirty="0">
              <a:solidFill>
                <a:srgbClr val="0070C0"/>
              </a:solidFill>
            </a:endParaRPr>
          </a:p>
          <a:p>
            <a:r>
              <a:rPr lang="hu-HU" sz="2000" dirty="0" smtClean="0"/>
              <a:t>Személyek közötti </a:t>
            </a:r>
          </a:p>
          <a:p>
            <a:r>
              <a:rPr lang="hu-HU" sz="2000" dirty="0" smtClean="0">
                <a:solidFill>
                  <a:srgbClr val="0070C0"/>
                </a:solidFill>
              </a:rPr>
              <a:t>Gyerekek közötti – türelmetlenség</a:t>
            </a:r>
          </a:p>
          <a:p>
            <a:r>
              <a:rPr lang="hu-HU" sz="2000" dirty="0" smtClean="0">
                <a:solidFill>
                  <a:srgbClr val="0070C0"/>
                </a:solidFill>
              </a:rPr>
              <a:t>Családon belüli: anyagi </a:t>
            </a:r>
          </a:p>
          <a:p>
            <a:r>
              <a:rPr lang="hu-HU" sz="2000" dirty="0" smtClean="0">
                <a:solidFill>
                  <a:srgbClr val="0070C0"/>
                </a:solidFill>
              </a:rPr>
              <a:t>Tanár-gyerek: szeretet, tisztelet</a:t>
            </a:r>
          </a:p>
          <a:p>
            <a:endParaRPr lang="hu-HU" sz="2000" dirty="0"/>
          </a:p>
          <a:p>
            <a:r>
              <a:rPr lang="hu-HU" sz="2000" dirty="0" smtClean="0"/>
              <a:t>Szervezeten belüli konfliktusok</a:t>
            </a:r>
          </a:p>
          <a:p>
            <a:r>
              <a:rPr lang="hu-HU" sz="2000" dirty="0" smtClean="0">
                <a:solidFill>
                  <a:srgbClr val="0070C0"/>
                </a:solidFill>
              </a:rPr>
              <a:t>Kiégés elleni tréningek hiánya, bürokrácia, adminisztráció</a:t>
            </a:r>
          </a:p>
          <a:p>
            <a:endParaRPr lang="hu-HU" sz="2000" dirty="0"/>
          </a:p>
          <a:p>
            <a:endParaRPr lang="hu-HU" sz="20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Kutatási eredmények </a:t>
            </a:r>
            <a:r>
              <a:rPr lang="hu-HU" dirty="0" err="1" smtClean="0"/>
              <a:t>ózdon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1268760"/>
            <a:ext cx="5111750" cy="5544616"/>
          </a:xfrm>
        </p:spPr>
      </p:pic>
    </p:spTree>
    <p:extLst>
      <p:ext uri="{BB962C8B-B14F-4D97-AF65-F5344CB8AC3E}">
        <p14:creationId xmlns:p14="http://schemas.microsoft.com/office/powerpoint/2010/main" xmlns="" val="26201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Munkahely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Fejlesztések elhaltak</a:t>
            </a:r>
          </a:p>
          <a:p>
            <a:r>
              <a:rPr lang="hu-HU" sz="2000" dirty="0" smtClean="0">
                <a:solidFill>
                  <a:srgbClr val="0070C0"/>
                </a:solidFill>
              </a:rPr>
              <a:t>„A vállalkozók ki vannak éheztetve.”</a:t>
            </a:r>
          </a:p>
          <a:p>
            <a:endParaRPr lang="hu-HU" sz="20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Elvándorlás</a:t>
            </a:r>
          </a:p>
          <a:p>
            <a:r>
              <a:rPr lang="hu-HU" sz="2000" dirty="0" smtClean="0">
                <a:solidFill>
                  <a:srgbClr val="0070C0"/>
                </a:solidFill>
              </a:rPr>
              <a:t>„Nem tudunk mit mondani a fiataloknak, hogy miért maradjanak.”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Elnéptelenedő falvak, házfoglalások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Szürkegazdaság virágzik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Egészségügy</a:t>
            </a:r>
          </a:p>
          <a:p>
            <a:endParaRPr lang="hu-HU" sz="2000" dirty="0" smtClean="0"/>
          </a:p>
          <a:p>
            <a:r>
              <a:rPr lang="hu-HU" sz="2000" dirty="0" smtClean="0">
                <a:solidFill>
                  <a:srgbClr val="0070C0"/>
                </a:solidFill>
              </a:rPr>
              <a:t>„Minden tekintetben ki van ürülve a város.”</a:t>
            </a:r>
            <a:endParaRPr lang="hu-HU" sz="2000" dirty="0">
              <a:solidFill>
                <a:srgbClr val="0070C0"/>
              </a:solidFill>
            </a:endParaRPr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1390476"/>
          </a:xfrm>
        </p:spPr>
        <p:txBody>
          <a:bodyPr>
            <a:normAutofit/>
          </a:bodyPr>
          <a:lstStyle/>
          <a:p>
            <a:r>
              <a:rPr lang="hu-HU" dirty="0" smtClean="0"/>
              <a:t>Kutatási eredmények </a:t>
            </a:r>
            <a:r>
              <a:rPr lang="hu-HU" dirty="0" err="1" smtClean="0"/>
              <a:t>ózdon</a:t>
            </a:r>
            <a:r>
              <a:rPr lang="hu-HU" dirty="0"/>
              <a:t> </a:t>
            </a:r>
            <a:r>
              <a:rPr lang="hu-HU" dirty="0" smtClean="0"/>
              <a:t>- A </a:t>
            </a:r>
            <a:r>
              <a:rPr lang="hu-HU" dirty="0"/>
              <a:t>városról</a:t>
            </a:r>
            <a:br>
              <a:rPr lang="hu-HU" dirty="0"/>
            </a:b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5" name="AutoShape 2" descr="KÃ©ptalÃ¡lat a kÃ¶vetkezÅre: âÃ³zd vÃ¡ros kÃ©pek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" name="Tartalom helye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47864" y="1196752"/>
            <a:ext cx="5796135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94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hu-H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Cigányság </a:t>
            </a:r>
          </a:p>
          <a:p>
            <a:r>
              <a:rPr lang="hu-HU" sz="2000" dirty="0" err="1" smtClean="0">
                <a:solidFill>
                  <a:srgbClr val="0070C0"/>
                </a:solidFill>
              </a:rPr>
              <a:t>Szegregátum</a:t>
            </a:r>
            <a:r>
              <a:rPr lang="hu-HU" sz="2000" dirty="0" smtClean="0">
                <a:solidFill>
                  <a:srgbClr val="0070C0"/>
                </a:solidFill>
              </a:rPr>
              <a:t> kontra városlakók</a:t>
            </a:r>
          </a:p>
          <a:p>
            <a:r>
              <a:rPr lang="hu-HU" sz="2000" dirty="0" smtClean="0">
                <a:solidFill>
                  <a:srgbClr val="0070C0"/>
                </a:solidFill>
              </a:rPr>
              <a:t>Multifunkcionális csarnokok – helyben való foglalkoztatás</a:t>
            </a:r>
          </a:p>
          <a:p>
            <a:r>
              <a:rPr lang="hu-HU" sz="2000" dirty="0" err="1" smtClean="0">
                <a:solidFill>
                  <a:srgbClr val="0070C0"/>
                </a:solidFill>
              </a:rPr>
              <a:t>Egyén-család-közösség</a:t>
            </a:r>
            <a:endParaRPr lang="hu-HU" sz="2000" dirty="0" smtClean="0">
              <a:solidFill>
                <a:srgbClr val="0070C0"/>
              </a:solidFill>
            </a:endParaRPr>
          </a:p>
          <a:p>
            <a:endParaRPr lang="hu-HU" sz="20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Politikai csatározások az </a:t>
            </a:r>
            <a:r>
              <a:rPr lang="hu-HU" sz="2000" dirty="0" smtClean="0"/>
              <a:t>FB-n</a:t>
            </a:r>
          </a:p>
          <a:p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Kampány ígéretek </a:t>
            </a:r>
            <a:r>
              <a:rPr lang="hu-HU" sz="2000" dirty="0" smtClean="0"/>
              <a:t>beteljesületlenek</a:t>
            </a:r>
          </a:p>
          <a:p>
            <a:r>
              <a:rPr lang="hu-HU" sz="2000" dirty="0" smtClean="0">
                <a:solidFill>
                  <a:srgbClr val="0070C0"/>
                </a:solidFill>
              </a:rPr>
              <a:t>(szőlőtermesztés, termálvíz-felkutatás, börtön megépítése)</a:t>
            </a:r>
            <a:endParaRPr lang="hu-HU" sz="2000" dirty="0">
              <a:solidFill>
                <a:srgbClr val="0070C0"/>
              </a:solidFill>
            </a:endParaRPr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Kutatási eredmények </a:t>
            </a:r>
            <a:r>
              <a:rPr lang="hu-HU" dirty="0" err="1" smtClean="0"/>
              <a:t>ózdon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1212784"/>
            <a:ext cx="5568950" cy="5645216"/>
          </a:xfrm>
        </p:spPr>
      </p:pic>
    </p:spTree>
    <p:extLst>
      <p:ext uri="{BB962C8B-B14F-4D97-AF65-F5344CB8AC3E}">
        <p14:creationId xmlns:p14="http://schemas.microsoft.com/office/powerpoint/2010/main" xmlns="" val="56397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sz="2000" dirty="0" smtClean="0"/>
          </a:p>
          <a:p>
            <a:endParaRPr lang="hu-HU" sz="2000" dirty="0"/>
          </a:p>
          <a:p>
            <a:endParaRPr lang="hu-HU" sz="2000" dirty="0" smtClean="0"/>
          </a:p>
          <a:p>
            <a:r>
              <a:rPr lang="hu-HU" sz="3200" dirty="0" smtClean="0"/>
              <a:t>Jövőkép?</a:t>
            </a:r>
          </a:p>
          <a:p>
            <a:endParaRPr lang="hu-HU" sz="2000" dirty="0"/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Kutatási eredmények </a:t>
            </a:r>
            <a:r>
              <a:rPr lang="hu-HU" dirty="0" err="1" smtClean="0"/>
              <a:t>ózdon</a:t>
            </a:r>
            <a:endParaRPr lang="hu-HU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268760"/>
            <a:ext cx="6228184" cy="5589240"/>
          </a:xfrm>
        </p:spPr>
      </p:pic>
    </p:spTree>
    <p:extLst>
      <p:ext uri="{BB962C8B-B14F-4D97-AF65-F5344CB8AC3E}">
        <p14:creationId xmlns:p14="http://schemas.microsoft.com/office/powerpoint/2010/main" xmlns="" val="37503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148</Words>
  <Application>Microsoft Office PowerPoint</Application>
  <PresentationFormat>Diavetítés a képernyőre (4:3 oldalarány)</PresentationFormat>
  <Paragraphs>62</Paragraphs>
  <Slides>7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Konfliktus kutatás a városban  A kvalitatív kutatásunk eddigi eredményei Ózdon   Dr. Osváth Andrea 2018. május 10.</vt:lpstr>
      <vt:lpstr>Kutatási eredmények ózdon</vt:lpstr>
      <vt:lpstr>Kutatási eredmények ózdon</vt:lpstr>
      <vt:lpstr>Kutatási eredmények ózdon - A városról  </vt:lpstr>
      <vt:lpstr>Kutatási eredmények ózdon</vt:lpstr>
      <vt:lpstr>Kutatási eredmények ózdon</vt:lpstr>
      <vt:lpstr>KÖSZÖNÖM  A FIGYELMET!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Graholy Éva</cp:lastModifiedBy>
  <cp:revision>62</cp:revision>
  <dcterms:created xsi:type="dcterms:W3CDTF">2014-03-03T11:13:53Z</dcterms:created>
  <dcterms:modified xsi:type="dcterms:W3CDTF">2018-05-14T06:38:08Z</dcterms:modified>
</cp:coreProperties>
</file>