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6"/>
  </p:notesMasterIdLst>
  <p:sldIdLst>
    <p:sldId id="256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2020. 05. 13.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2020. 05. 13.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2020. 05. 13.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2020. 05. 13.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2020. 05. 13.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2020. 05. 13.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2020. 05. 13.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2020. 05. 13.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2020. 05. 13.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928670"/>
            <a:ext cx="7028854" cy="1440160"/>
          </a:xfrm>
        </p:spPr>
        <p:txBody>
          <a:bodyPr/>
          <a:lstStyle/>
          <a:p>
            <a:r>
              <a:rPr lang="hu-HU" sz="4800" dirty="0" smtClean="0"/>
              <a:t>Társadalmi együttélési minták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* Konfliktusok és simulások*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2800" dirty="0" smtClean="0"/>
              <a:t>Dr. Szabó-Tóth Kinga </a:t>
            </a:r>
            <a:br>
              <a:rPr lang="hu-HU" sz="2800" dirty="0" smtClean="0"/>
            </a:br>
            <a:r>
              <a:rPr lang="hu-HU" sz="2800" dirty="0" smtClean="0"/>
              <a:t>ME BTK</a:t>
            </a:r>
            <a:endParaRPr lang="hu-HU" sz="28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95536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EFOP-3.6.2-16-2017-00007</a:t>
            </a:r>
          </a:p>
        </p:txBody>
      </p:sp>
      <p:sp>
        <p:nvSpPr>
          <p:cNvPr id="4" name="Téglalap 1"/>
          <p:cNvSpPr>
            <a:spLocks noChangeArrowheads="1"/>
          </p:cNvSpPr>
          <p:nvPr/>
        </p:nvSpPr>
        <p:spPr bwMode="auto">
          <a:xfrm>
            <a:off x="409716" y="5345952"/>
            <a:ext cx="4572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u-HU" altLang="hu-HU" b="1" dirty="0">
              <a:solidFill>
                <a:schemeClr val="bg1"/>
              </a:solidFill>
            </a:endParaRPr>
          </a:p>
          <a:p>
            <a:pPr eaLnBrk="1" hangingPunct="1"/>
            <a:r>
              <a:rPr lang="hu-HU" altLang="hu-HU" b="1" dirty="0">
                <a:solidFill>
                  <a:schemeClr val="bg1"/>
                </a:solidFill>
              </a:rPr>
              <a:t> Szeged, 2017. október 12. </a:t>
            </a: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714488"/>
            <a:ext cx="7043758" cy="46910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Társadalmi konfliktusok előrejelzése, leírása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Kvantitatív vizsgálatok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Településszintű adatok (térinformatikai térképek)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Online kérdőívek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50 település lakossági kérdőíve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Adattárház építése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Kvalitatív vizsgálatok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 település  mélyfúrások</a:t>
            </a:r>
          </a:p>
          <a:p>
            <a:pPr marL="742950" lvl="1" indent="-285750"/>
            <a:endParaRPr lang="hu-HU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u-HU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Krízisintervenciós team (tananyag, hallgatók)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hu-HU" sz="20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85750" lvl="0" indent="-285750"/>
            <a:r>
              <a:rPr lang="hu-HU" sz="20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*Konferenciák, vendégoktatók, publikációk, K+F tréning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42910" y="214290"/>
            <a:ext cx="5614998" cy="864096"/>
          </a:xfrm>
        </p:spPr>
        <p:txBody>
          <a:bodyPr>
            <a:normAutofit fontScale="90000"/>
          </a:bodyPr>
          <a:lstStyle/>
          <a:p>
            <a:r>
              <a:rPr lang="hu-HU" sz="4400" dirty="0" smtClean="0"/>
              <a:t>Kutatási terv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200" i="1" dirty="0" smtClean="0"/>
              <a:t>„…</a:t>
            </a:r>
            <a:r>
              <a:rPr lang="en-US" sz="2200" i="1" dirty="0" err="1" smtClean="0"/>
              <a:t>fecseg</a:t>
            </a:r>
            <a:r>
              <a:rPr lang="en-US" sz="2200" i="1" dirty="0" smtClean="0"/>
              <a:t> a </a:t>
            </a:r>
            <a:r>
              <a:rPr lang="en-US" sz="2200" i="1" dirty="0" err="1" smtClean="0"/>
              <a:t>felsz</a:t>
            </a:r>
            <a:r>
              <a:rPr lang="hu-HU" sz="2200" i="1" dirty="0" smtClean="0"/>
              <a:t>í</a:t>
            </a:r>
            <a:r>
              <a:rPr lang="en-US" sz="2200" i="1" dirty="0" smtClean="0"/>
              <a:t>n, </a:t>
            </a:r>
            <a:r>
              <a:rPr lang="en-US" sz="2200" i="1" dirty="0" err="1" smtClean="0"/>
              <a:t>hallgat</a:t>
            </a:r>
            <a:r>
              <a:rPr lang="en-US" sz="2200" i="1" dirty="0" smtClean="0"/>
              <a:t> a </a:t>
            </a:r>
            <a:r>
              <a:rPr lang="en-US" sz="2200" i="1" dirty="0" err="1" smtClean="0"/>
              <a:t>mély</a:t>
            </a:r>
            <a:r>
              <a:rPr lang="hu-HU" sz="2200" i="1" dirty="0" smtClean="0"/>
              <a:t>.”</a:t>
            </a:r>
            <a:endParaRPr lang="hu-HU" sz="2200" i="1" dirty="0"/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Köszönetnyilvánítás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88586" y="1628800"/>
            <a:ext cx="8219256" cy="4691063"/>
          </a:xfrm>
        </p:spPr>
        <p:txBody>
          <a:bodyPr>
            <a:normAutofit/>
          </a:bodyPr>
          <a:lstStyle/>
          <a:p>
            <a:pPr algn="ctr"/>
            <a:r>
              <a:rPr lang="hu-HU" sz="2800" dirty="0"/>
              <a:t>A kutatást az </a:t>
            </a:r>
            <a:r>
              <a:rPr lang="hu-HU" sz="2800" i="1" u="sng" dirty="0"/>
              <a:t>EFOP-3.6.2-16-2017-00007</a:t>
            </a:r>
            <a:r>
              <a:rPr lang="hu-HU" sz="2800" dirty="0"/>
              <a:t> azonosító számú, </a:t>
            </a:r>
            <a:r>
              <a:rPr lang="hu-HU" sz="2800" i="1" dirty="0"/>
              <a:t>Az intelligens, fenntartható és inkluzív társadalom fejlesztésének aspektusai: társadalmi, technológiai, innovációs hálózatok a foglalkoztatásban és a digitális gazdaságban</a:t>
            </a:r>
            <a:r>
              <a:rPr lang="hu-HU" sz="2800" dirty="0"/>
              <a:t> című projekt </a:t>
            </a:r>
            <a:r>
              <a:rPr lang="hu-HU" sz="2800" dirty="0" smtClean="0"/>
              <a:t>támogatta.</a:t>
            </a:r>
          </a:p>
          <a:p>
            <a:pPr algn="ctr"/>
            <a:r>
              <a:rPr lang="hu-HU" sz="2800" dirty="0" smtClean="0"/>
              <a:t>A </a:t>
            </a:r>
            <a:r>
              <a:rPr lang="hu-HU" sz="2800" dirty="0"/>
              <a:t>projekt az Európai Unió támogatásával, az Európai Szociális Alap és Magyarország költségvetése társfinanszírozásában valósul meg.</a:t>
            </a:r>
          </a:p>
        </p:txBody>
      </p:sp>
    </p:spTree>
    <p:extLst>
      <p:ext uri="{BB962C8B-B14F-4D97-AF65-F5344CB8AC3E}">
        <p14:creationId xmlns:p14="http://schemas.microsoft.com/office/powerpoint/2010/main" val="2831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111</Words>
  <Application>Microsoft Office PowerPoint</Application>
  <PresentationFormat>Diavetítés a képernyőre (4:3 oldalarány)</PresentationFormat>
  <Paragraphs>23</Paragraphs>
  <Slides>4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Office-téma</vt:lpstr>
      <vt:lpstr>Társadalmi együttélési minták  * Konfliktusok és simulások*  Dr. Szabó-Tóth Kinga  ME BTK</vt:lpstr>
      <vt:lpstr>Kutatási terv „…fecseg a felszín, hallgat a mély.”</vt:lpstr>
      <vt:lpstr>Köszönetnyilvánítás</vt:lpstr>
      <vt:lpstr>KÖSZÖNÖM  A FIGYELMET!</vt:lpstr>
    </vt:vector>
  </TitlesOfParts>
  <Company>novak.adam@gmail.com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Windows User</cp:lastModifiedBy>
  <cp:revision>52</cp:revision>
  <dcterms:created xsi:type="dcterms:W3CDTF">2014-03-03T11:13:53Z</dcterms:created>
  <dcterms:modified xsi:type="dcterms:W3CDTF">2020-05-13T09:28:49Z</dcterms:modified>
</cp:coreProperties>
</file>