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8"/>
  </p:notesMasterIdLst>
  <p:handoutMasterIdLst>
    <p:handoutMasterId r:id="rId9"/>
  </p:handoutMasterIdLst>
  <p:sldIdLst>
    <p:sldId id="256" r:id="rId2"/>
    <p:sldId id="259" r:id="rId3"/>
    <p:sldId id="261" r:id="rId4"/>
    <p:sldId id="262" r:id="rId5"/>
    <p:sldId id="260" r:id="rId6"/>
    <p:sldId id="258" r:id="rId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Objects="1"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97DD1F-7130-481F-BB36-831136AC5824}" type="datetimeFigureOut">
              <a:rPr lang="hu-HU"/>
              <a:pPr>
                <a:defRPr/>
              </a:pPr>
              <a:t>2019.04.05.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3FEFBDFF-3D6F-4928-8389-4703A23BD3F4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B3A766-1DD1-4B9C-89BB-1B9042609837}" type="datetimeFigureOut">
              <a:rPr lang="hu-HU"/>
              <a:pPr>
                <a:defRPr/>
              </a:pPr>
              <a:t>2019.04.05.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A0185F9F-FB4A-4B82-AA5A-A1FC857FD4FC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922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AC8141-ECE5-428D-9F28-1B7845555DBF}" type="slidenum">
              <a:rPr lang="hu-HU" altLang="hu-HU"/>
              <a:pPr/>
              <a:t>1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BE114C-9159-4779-8E9D-685167F477CE}" type="slidenum">
              <a:rPr lang="hu-HU" altLang="hu-HU"/>
              <a:pPr/>
              <a:t>6</a:t>
            </a:fld>
            <a:endParaRPr lang="hu-HU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 userDrawn="1"/>
        </p:nvSpPr>
        <p:spPr>
          <a:xfrm>
            <a:off x="447675" y="44450"/>
            <a:ext cx="4411663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8CA0A-6631-44C5-9AFE-A3C396CD04E4}" type="datetimeFigureOut">
              <a:rPr lang="hu-HU"/>
              <a:pPr>
                <a:defRPr/>
              </a:pPr>
              <a:t>2019.04.05.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9A213-9851-485C-91A9-9A484C4C5E9D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295D1-6136-4FC6-A4A1-FFB1CFDBCC8B}" type="datetimeFigureOut">
              <a:rPr lang="hu-HU"/>
              <a:pPr>
                <a:defRPr/>
              </a:pPr>
              <a:t>2019.04.05.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29C27-338D-4940-90E9-C9A7BF7C7A8D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 userDrawn="1"/>
        </p:nvSpPr>
        <p:spPr>
          <a:xfrm>
            <a:off x="447675" y="44450"/>
            <a:ext cx="4411663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45BB3-975E-46C6-B505-16D9B788FB7E}" type="datetimeFigureOut">
              <a:rPr lang="hu-HU"/>
              <a:pPr>
                <a:defRPr/>
              </a:pPr>
              <a:t>2019.04.05.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01577-CBE8-49D4-B179-6BDE8A119ECB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B0649-814A-4DEE-943B-2057F8A1CBC6}" type="datetimeFigureOut">
              <a:rPr lang="hu-HU"/>
              <a:pPr>
                <a:defRPr/>
              </a:pPr>
              <a:t>2019.04.05.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7EDBB-1FF6-4A13-BE55-202D9C3E92C0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362BF-5402-468F-8AEB-B6B1712DA07C}" type="datetimeFigureOut">
              <a:rPr lang="hu-HU"/>
              <a:pPr>
                <a:defRPr/>
              </a:pPr>
              <a:t>2019.04.05.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51A76-10A0-4C65-B983-20A9181D9842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8B886-ECCB-457F-AA06-6F8BF33F99F7}" type="datetimeFigureOut">
              <a:rPr lang="hu-HU"/>
              <a:pPr>
                <a:defRPr/>
              </a:pPr>
              <a:t>2019.04.05.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19369-DA7D-4936-96BA-1D0C7AB80D6E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F0308-8F63-4EA2-BB84-C607335FFDD2}" type="datetimeFigureOut">
              <a:rPr lang="hu-HU"/>
              <a:pPr>
                <a:defRPr/>
              </a:pPr>
              <a:t>2019.04.05.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2748D-7E0B-475B-829A-7BD7285838EF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3886200"/>
            <a:ext cx="4343400" cy="914400"/>
          </a:xfrm>
        </p:spPr>
        <p:txBody>
          <a:bodyPr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675" y="44450"/>
            <a:ext cx="4411663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EA2BE3-FC30-49DA-9056-0AFDFB549BC9}" type="datetimeFigureOut">
              <a:rPr lang="hu-HU"/>
              <a:pPr>
                <a:defRPr/>
              </a:pPr>
              <a:t>2019.04.05.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A3AFCE1-9B15-4EF3-BD1D-0A29AC3F5081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3" r:id="rId2"/>
    <p:sldLayoutId id="2147483699" r:id="rId3"/>
    <p:sldLayoutId id="2147483694" r:id="rId4"/>
    <p:sldLayoutId id="2147483695" r:id="rId5"/>
    <p:sldLayoutId id="2147483700" r:id="rId6"/>
    <p:sldLayoutId id="2147483696" r:id="rId7"/>
    <p:sldLayoutId id="2147483697" r:id="rId8"/>
    <p:sldLayoutId id="2147483701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 cap="all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288" y="1125538"/>
            <a:ext cx="8280400" cy="2663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INTÉZMÉNYI </a:t>
            </a:r>
            <a:r>
              <a:rPr lang="hu-HU" dirty="0"/>
              <a:t>SZAKMAI </a:t>
            </a:r>
            <a:r>
              <a:rPr lang="hu-HU" dirty="0" smtClean="0"/>
              <a:t>WORKSHOP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8195" name="Szövegdoboz 2"/>
          <p:cNvSpPr txBox="1">
            <a:spLocks noChangeArrowheads="1"/>
          </p:cNvSpPr>
          <p:nvPr/>
        </p:nvSpPr>
        <p:spPr bwMode="auto">
          <a:xfrm>
            <a:off x="395288" y="6308725"/>
            <a:ext cx="3097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>
                <a:solidFill>
                  <a:schemeClr val="bg1"/>
                </a:solidFill>
              </a:rPr>
              <a:t>EFOP-3.6.2-16-2017-00007</a:t>
            </a:r>
          </a:p>
        </p:txBody>
      </p:sp>
      <p:sp>
        <p:nvSpPr>
          <p:cNvPr id="8196" name="Szövegdoboz 3"/>
          <p:cNvSpPr txBox="1">
            <a:spLocks noChangeArrowheads="1"/>
          </p:cNvSpPr>
          <p:nvPr/>
        </p:nvSpPr>
        <p:spPr bwMode="auto">
          <a:xfrm>
            <a:off x="366713" y="4437063"/>
            <a:ext cx="42481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2000" b="1" dirty="0" smtClean="0">
                <a:solidFill>
                  <a:schemeClr val="bg1"/>
                </a:solidFill>
              </a:rPr>
              <a:t>Dr. Szabó-Tóth Kinga</a:t>
            </a:r>
          </a:p>
          <a:p>
            <a:pPr eaLnBrk="1" hangingPunct="1"/>
            <a:r>
              <a:rPr lang="hu-HU" altLang="hu-HU" sz="2000" b="1" dirty="0" smtClean="0">
                <a:solidFill>
                  <a:schemeClr val="bg1"/>
                </a:solidFill>
              </a:rPr>
              <a:t>Szakmai vezető BTK</a:t>
            </a:r>
          </a:p>
          <a:p>
            <a:pPr eaLnBrk="1" hangingPunct="1"/>
            <a:endParaRPr lang="hu-HU" altLang="hu-HU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hu-HU" altLang="hu-HU" sz="2000" b="1" dirty="0">
                <a:solidFill>
                  <a:schemeClr val="bg1"/>
                </a:solidFill>
              </a:rPr>
              <a:t>2018. d</a:t>
            </a:r>
            <a:r>
              <a:rPr lang="hu-HU" altLang="hu-HU" sz="2000" b="1" dirty="0" smtClean="0">
                <a:solidFill>
                  <a:schemeClr val="bg1"/>
                </a:solidFill>
              </a:rPr>
              <a:t>ecember 10. 13.00</a:t>
            </a:r>
            <a:endParaRPr lang="hu-HU" altLang="hu-HU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hu-HU" altLang="hu-HU" sz="2000" b="1" dirty="0">
                <a:solidFill>
                  <a:schemeClr val="bg1"/>
                </a:solidFill>
              </a:rPr>
              <a:t>Miskolci Egyetem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357166"/>
            <a:ext cx="1828784" cy="182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églalap 5"/>
          <p:cNvSpPr/>
          <p:nvPr/>
        </p:nvSpPr>
        <p:spPr>
          <a:xfrm>
            <a:off x="366713" y="3214686"/>
            <a:ext cx="47053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</a:rPr>
              <a:t>Társadalmi konfliktusok kutatása, megelőzése és kezelése</a:t>
            </a:r>
            <a:endParaRPr lang="hu-H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6553217" cy="9366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Társadalmi konfliktusok kutatása, megelőzése és kezelése</a:t>
            </a:r>
            <a:endParaRPr lang="hu-HU" dirty="0"/>
          </a:p>
        </p:txBody>
      </p:sp>
      <p:sp>
        <p:nvSpPr>
          <p:cNvPr id="10243" name="Szöveg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hu-HU" altLang="hu-HU" sz="2400" b="1" dirty="0" smtClean="0">
                <a:latin typeface="Arial" charset="0"/>
                <a:cs typeface="Arial" charset="0"/>
              </a:rPr>
              <a:t>Projektazonosító:</a:t>
            </a:r>
            <a:r>
              <a:rPr lang="hu-HU" altLang="hu-HU" sz="2400" dirty="0" smtClean="0">
                <a:latin typeface="Arial" charset="0"/>
                <a:cs typeface="Arial" charset="0"/>
              </a:rPr>
              <a:t> EFOP-3.6.2-16-2017-00007</a:t>
            </a:r>
          </a:p>
          <a:p>
            <a:pPr algn="just" eaLnBrk="1" hangingPunct="1"/>
            <a:r>
              <a:rPr lang="hu-HU" altLang="hu-HU" sz="2400" b="1" dirty="0" smtClean="0">
                <a:latin typeface="Arial" charset="0"/>
                <a:cs typeface="Arial" charset="0"/>
              </a:rPr>
              <a:t>Projekt megnevezése: </a:t>
            </a:r>
            <a:r>
              <a:rPr lang="hu-HU" altLang="hu-HU" sz="2400" dirty="0" smtClean="0">
                <a:latin typeface="Arial" charset="0"/>
                <a:cs typeface="Arial" charset="0"/>
              </a:rPr>
              <a:t>Az intelligens, fenntartható és inkluzív társadalom fejlesztésének aspektusai: társadalmi, technológiai, innovációs hálózatok a foglalkoztatásban és a digitális gazdaságban</a:t>
            </a:r>
          </a:p>
          <a:p>
            <a:pPr algn="just" eaLnBrk="1" hangingPunct="1"/>
            <a:endParaRPr lang="hu-HU" altLang="hu-HU" sz="2400" dirty="0" smtClean="0">
              <a:latin typeface="Arial" charset="0"/>
              <a:cs typeface="Arial" charset="0"/>
            </a:endParaRPr>
          </a:p>
          <a:p>
            <a:pPr algn="just" eaLnBrk="1" hangingPunct="1"/>
            <a:endParaRPr lang="hu-HU" altLang="hu-HU" sz="2400" dirty="0" smtClean="0">
              <a:latin typeface="Arial" charset="0"/>
              <a:cs typeface="Arial" charset="0"/>
            </a:endParaRPr>
          </a:p>
          <a:p>
            <a:pPr algn="just" eaLnBrk="1" hangingPunct="1"/>
            <a:endParaRPr lang="hu-HU" altLang="hu-HU" sz="2400" dirty="0" smtClean="0">
              <a:latin typeface="Arial" charset="0"/>
              <a:cs typeface="Arial" charset="0"/>
            </a:endParaRPr>
          </a:p>
          <a:p>
            <a:pPr algn="just" eaLnBrk="1" hangingPunct="1"/>
            <a:endParaRPr lang="hu-HU" altLang="hu-HU" sz="2400" dirty="0" smtClean="0">
              <a:latin typeface="Arial" charset="0"/>
              <a:cs typeface="Arial" charset="0"/>
            </a:endParaRPr>
          </a:p>
          <a:p>
            <a:pPr algn="just" eaLnBrk="1" hangingPunct="1"/>
            <a:endParaRPr lang="hu-HU" altLang="hu-HU" sz="2400" dirty="0" smtClean="0">
              <a:latin typeface="Arial" charset="0"/>
              <a:cs typeface="Arial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6074" y="4071942"/>
            <a:ext cx="2547926" cy="254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4411663" cy="863600"/>
          </a:xfrm>
        </p:spPr>
        <p:txBody>
          <a:bodyPr/>
          <a:lstStyle/>
          <a:p>
            <a:r>
              <a:rPr lang="hu-HU" dirty="0" smtClean="0"/>
              <a:t>tevékenységek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3069"/>
            <a:ext cx="4038600" cy="4525963"/>
          </a:xfrm>
        </p:spPr>
        <p:txBody>
          <a:bodyPr/>
          <a:lstStyle/>
          <a:p>
            <a:r>
              <a:rPr lang="hu-HU" sz="2400" dirty="0" smtClean="0"/>
              <a:t>Konfliktus-koncepció</a:t>
            </a:r>
          </a:p>
          <a:p>
            <a:r>
              <a:rPr lang="hu-HU" sz="2400" dirty="0" smtClean="0"/>
              <a:t>Állandó és változó szereplők (hallgatók is!)</a:t>
            </a:r>
          </a:p>
          <a:p>
            <a:r>
              <a:rPr lang="hu-HU" sz="2400" dirty="0" smtClean="0"/>
              <a:t>Kutatások (5 településen)</a:t>
            </a:r>
          </a:p>
          <a:p>
            <a:pPr lvl="1"/>
            <a:r>
              <a:rPr lang="hu-HU" dirty="0" smtClean="0"/>
              <a:t>kvantitatív és kvalitatív</a:t>
            </a:r>
          </a:p>
          <a:p>
            <a:pPr lvl="1"/>
            <a:r>
              <a:rPr lang="hu-HU" dirty="0" smtClean="0"/>
              <a:t>intervenció</a:t>
            </a:r>
          </a:p>
          <a:p>
            <a:r>
              <a:rPr lang="hu-HU" sz="2400" dirty="0" smtClean="0"/>
              <a:t>Konfliktus-térkép</a:t>
            </a:r>
          </a:p>
          <a:p>
            <a:r>
              <a:rPr lang="hu-HU" sz="2400" dirty="0" smtClean="0"/>
              <a:t>Honlap</a:t>
            </a:r>
          </a:p>
          <a:p>
            <a:r>
              <a:rPr lang="hu-HU" sz="2400" dirty="0" smtClean="0"/>
              <a:t>Tréning</a:t>
            </a:r>
          </a:p>
          <a:p>
            <a:r>
              <a:rPr lang="hu-HU" sz="2400" dirty="0" smtClean="0"/>
              <a:t>Vendégoktatók</a:t>
            </a:r>
          </a:p>
          <a:p>
            <a:endParaRPr lang="hu-HU" sz="240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3069"/>
            <a:ext cx="4038600" cy="4525963"/>
          </a:xfrm>
        </p:spPr>
        <p:txBody>
          <a:bodyPr/>
          <a:lstStyle/>
          <a:p>
            <a:r>
              <a:rPr lang="hu-HU" sz="2400" dirty="0" smtClean="0"/>
              <a:t>Publikációk</a:t>
            </a:r>
          </a:p>
          <a:p>
            <a:r>
              <a:rPr lang="hu-HU" sz="2400" dirty="0" smtClean="0"/>
              <a:t>Utazások</a:t>
            </a:r>
          </a:p>
          <a:p>
            <a:r>
              <a:rPr lang="hu-HU" sz="2400" dirty="0" smtClean="0"/>
              <a:t>Tananyag</a:t>
            </a:r>
          </a:p>
          <a:p>
            <a:r>
              <a:rPr lang="hu-HU" sz="2400" dirty="0" smtClean="0"/>
              <a:t>Konferenciák</a:t>
            </a:r>
          </a:p>
          <a:p>
            <a:r>
              <a:rPr lang="hu-HU" sz="2400" dirty="0" smtClean="0"/>
              <a:t>Kiadványok</a:t>
            </a:r>
            <a:endParaRPr lang="hu-HU" sz="24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866051"/>
            <a:ext cx="2395539" cy="230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églalap 7"/>
          <p:cNvSpPr/>
          <p:nvPr/>
        </p:nvSpPr>
        <p:spPr>
          <a:xfrm>
            <a:off x="4648200" y="6352108"/>
            <a:ext cx="4248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http://www.konfliktus.uni-miskolc.hu/</a:t>
            </a:r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4700075" cy="936104"/>
          </a:xfrm>
        </p:spPr>
        <p:txBody>
          <a:bodyPr/>
          <a:lstStyle/>
          <a:p>
            <a:r>
              <a:rPr lang="hu-HU" dirty="0" smtClean="0"/>
              <a:t>Sátoraljaújhely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146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Problémák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88" y="1916832"/>
            <a:ext cx="8319810" cy="4681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1305" y="331335"/>
            <a:ext cx="1318660" cy="131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54544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675" y="44450"/>
            <a:ext cx="4411663" cy="863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Köszönetnyilvánítás</a:t>
            </a:r>
            <a:endParaRPr lang="hu-HU" dirty="0"/>
          </a:p>
        </p:txBody>
      </p:sp>
      <p:sp>
        <p:nvSpPr>
          <p:cNvPr id="11267" name="Szöveg helye 4"/>
          <p:cNvSpPr>
            <a:spLocks noGrp="1"/>
          </p:cNvSpPr>
          <p:nvPr>
            <p:ph type="body" sz="half" idx="2"/>
          </p:nvPr>
        </p:nvSpPr>
        <p:spPr>
          <a:xfrm>
            <a:off x="488950" y="1628775"/>
            <a:ext cx="8218488" cy="4691063"/>
          </a:xfrm>
        </p:spPr>
        <p:txBody>
          <a:bodyPr/>
          <a:lstStyle/>
          <a:p>
            <a:pPr algn="ctr" eaLnBrk="1" hangingPunct="1"/>
            <a:r>
              <a:rPr lang="hu-HU" altLang="hu-HU" sz="2800" smtClean="0">
                <a:latin typeface="Arial" charset="0"/>
                <a:cs typeface="Arial" charset="0"/>
              </a:rPr>
              <a:t>A kutatást az </a:t>
            </a:r>
            <a:r>
              <a:rPr lang="hu-HU" altLang="hu-HU" sz="2800" i="1" u="sng" smtClean="0">
                <a:latin typeface="Arial" charset="0"/>
                <a:cs typeface="Arial" charset="0"/>
              </a:rPr>
              <a:t>EFOP-3.6.2-16-2017-00007</a:t>
            </a:r>
            <a:r>
              <a:rPr lang="hu-HU" altLang="hu-HU" sz="2800" smtClean="0">
                <a:latin typeface="Arial" charset="0"/>
                <a:cs typeface="Arial" charset="0"/>
              </a:rPr>
              <a:t> azonosító számú, </a:t>
            </a:r>
            <a:r>
              <a:rPr lang="hu-HU" altLang="hu-HU" sz="2800" i="1" smtClean="0">
                <a:latin typeface="Arial" charset="0"/>
                <a:cs typeface="Arial" charset="0"/>
              </a:rPr>
              <a:t>Az intelligens, fenntartható és inkluzív társadalom fejlesztésének aspektusai: társadalmi, technológiai, innovációs hálózatok a foglalkoztatásban és a digitális gazdaságban</a:t>
            </a:r>
            <a:r>
              <a:rPr lang="hu-HU" altLang="hu-HU" sz="2800" smtClean="0">
                <a:latin typeface="Arial" charset="0"/>
                <a:cs typeface="Arial" charset="0"/>
              </a:rPr>
              <a:t> című projekt támogatta.</a:t>
            </a:r>
          </a:p>
          <a:p>
            <a:pPr algn="ctr" eaLnBrk="1" hangingPunct="1"/>
            <a:r>
              <a:rPr lang="hu-HU" altLang="hu-HU" sz="2800" smtClean="0">
                <a:latin typeface="Arial" charset="0"/>
                <a:cs typeface="Arial" charset="0"/>
              </a:rPr>
              <a:t>A projekt az Európai Unió támogatásával, az Európai Szociális Alap és Magyarország költségvetése társfinanszírozásában valósul meg.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16" y="5572140"/>
            <a:ext cx="1142984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2988" y="1412875"/>
            <a:ext cx="4419600" cy="14398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8517" y="816736"/>
            <a:ext cx="2093399" cy="218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150</Words>
  <Application>Microsoft Office PowerPoint</Application>
  <PresentationFormat>Diavetítés a képernyőre (4:3 oldalarány)</PresentationFormat>
  <Paragraphs>38</Paragraphs>
  <Slides>6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Office-téma</vt:lpstr>
      <vt:lpstr>INTÉZMÉNYI SZAKMAI WORKSHOP  </vt:lpstr>
      <vt:lpstr>Társadalmi konfliktusok kutatása, megelőzése és kezelése</vt:lpstr>
      <vt:lpstr>tevékenységek</vt:lpstr>
      <vt:lpstr>Sátoraljaújhely</vt:lpstr>
      <vt:lpstr>Köszönetnyilvánítás</vt:lpstr>
      <vt:lpstr>KÖSZÖNÖM  A FIGYELMET!</vt:lpstr>
    </vt:vector>
  </TitlesOfParts>
  <Company>novak.adam@gmail.com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Graholy Éva</cp:lastModifiedBy>
  <cp:revision>68</cp:revision>
  <dcterms:created xsi:type="dcterms:W3CDTF">2014-03-03T11:13:53Z</dcterms:created>
  <dcterms:modified xsi:type="dcterms:W3CDTF">2019-04-05T08:56:59Z</dcterms:modified>
</cp:coreProperties>
</file>