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12"/>
  </p:notesMasterIdLst>
  <p:sldIdLst>
    <p:sldId id="256" r:id="rId2"/>
    <p:sldId id="259" r:id="rId3"/>
    <p:sldId id="266" r:id="rId4"/>
    <p:sldId id="261" r:id="rId5"/>
    <p:sldId id="264" r:id="rId6"/>
    <p:sldId id="265" r:id="rId7"/>
    <p:sldId id="262" r:id="rId8"/>
    <p:sldId id="263" r:id="rId9"/>
    <p:sldId id="260" r:id="rId10"/>
    <p:sldId id="258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E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 snapToObjects="1"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6" d="100"/>
          <a:sy n="86" d="100"/>
        </p:scale>
        <p:origin x="3786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dirty="0" smtClean="0"/>
              <a:t>Nemzetiség</a:t>
            </a:r>
          </a:p>
          <a:p>
            <a:pPr>
              <a:defRPr/>
            </a:pP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Értékesítés</c:v>
                </c:pt>
              </c:strCache>
            </c:strRef>
          </c:tx>
          <c:explosion val="22"/>
          <c:dPt>
            <c:idx val="0"/>
            <c:bubble3D val="0"/>
            <c:explosion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0-6F52-4C93-AD84-F163222413BE}"/>
              </c:ext>
            </c:extLst>
          </c:dPt>
          <c:dPt>
            <c:idx val="1"/>
            <c:bubble3D val="0"/>
            <c:explosion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6F52-4C93-AD84-F163222413BE}"/>
              </c:ext>
            </c:extLst>
          </c:dPt>
          <c:dPt>
            <c:idx val="2"/>
            <c:bubble3D val="0"/>
            <c:explosion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6F52-4C93-AD84-F163222413B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6F52-4C93-AD84-F163222413B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0-6F52-4C93-AD84-F163222413B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6F52-4C93-AD84-F163222413BE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6F52-4C93-AD84-F163222413BE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6F52-4C93-AD84-F163222413BE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Munka1!$A$2:$A$5</c:f>
              <c:strCache>
                <c:ptCount val="3"/>
                <c:pt idx="0">
                  <c:v>cigány</c:v>
                </c:pt>
                <c:pt idx="1">
                  <c:v>magyar</c:v>
                </c:pt>
                <c:pt idx="2">
                  <c:v>szlovák</c:v>
                </c:pt>
              </c:strCache>
            </c:strRef>
          </c:cat>
          <c:val>
            <c:numRef>
              <c:f>Munka1!$B$2:$B$5</c:f>
              <c:numCache>
                <c:formatCode>General</c:formatCode>
                <c:ptCount val="4"/>
                <c:pt idx="0">
                  <c:v>6</c:v>
                </c:pt>
                <c:pt idx="1">
                  <c:v>93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52-4C93-AD84-F163222413BE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Népesség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Munka1!$A$2:$A$4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Munka1!$B$2:$B$4</c:f>
              <c:numCache>
                <c:formatCode>General</c:formatCode>
                <c:ptCount val="3"/>
                <c:pt idx="0">
                  <c:v>14956</c:v>
                </c:pt>
                <c:pt idx="1">
                  <c:v>14703</c:v>
                </c:pt>
                <c:pt idx="2">
                  <c:v>14469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1D-4BCE-BCD8-7B662E0163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4714496"/>
        <c:axId val="74716288"/>
      </c:barChart>
      <c:catAx>
        <c:axId val="74714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4716288"/>
        <c:crosses val="autoZero"/>
        <c:auto val="1"/>
        <c:lblAlgn val="ctr"/>
        <c:lblOffset val="100"/>
        <c:noMultiLvlLbl val="0"/>
      </c:catAx>
      <c:valAx>
        <c:axId val="74716288"/>
        <c:scaling>
          <c:orientation val="minMax"/>
          <c:min val="144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4714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pPr/>
              <a:t>2020. 05. 08.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2020. 05. 08.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5236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700075" cy="93610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2020. 05. 08.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2020. 05. 08.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2020. 05. 08.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2020. 05. 08.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89" y="16288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2020. 05. 08.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877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2020. 05. 08.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34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pPr/>
              <a:t>2020. 05. 08.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70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6912768" cy="1440160"/>
          </a:xfrm>
        </p:spPr>
        <p:txBody>
          <a:bodyPr/>
          <a:lstStyle/>
          <a:p>
            <a:r>
              <a:rPr lang="hu-HU" dirty="0"/>
              <a:t>Társadalmi konfliktusok Sátoraljaújhelyen</a:t>
            </a:r>
            <a:br>
              <a:rPr lang="hu-HU" dirty="0"/>
            </a:b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395536" y="630932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EFOP-3.6.2-16-2017-00007</a:t>
            </a:r>
          </a:p>
        </p:txBody>
      </p:sp>
    </p:spTree>
    <p:extLst>
      <p:ext uri="{BB962C8B-B14F-4D97-AF65-F5344CB8AC3E}">
        <p14:creationId xmlns:p14="http://schemas.microsoft.com/office/powerpoint/2010/main" val="116977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4419600" cy="1440160"/>
          </a:xfrm>
        </p:spPr>
        <p:txBody>
          <a:bodyPr/>
          <a:lstStyle/>
          <a:p>
            <a:r>
              <a:rPr lang="hu-HU" dirty="0" smtClean="0"/>
              <a:t>KÖSZÖNÖM </a:t>
            </a:r>
            <a:br>
              <a:rPr lang="hu-HU" dirty="0" smtClean="0"/>
            </a:br>
            <a:r>
              <a:rPr lang="hu-HU" dirty="0" smtClean="0"/>
              <a:t>A FIGYELMET!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65528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endParaRPr lang="hu-HU" i="1" dirty="0" smtClean="0"/>
          </a:p>
          <a:p>
            <a:pPr algn="ctr"/>
            <a:endParaRPr lang="hu-HU" i="1" dirty="0"/>
          </a:p>
          <a:p>
            <a:pPr algn="ctr"/>
            <a:endParaRPr lang="hu-HU" i="1" dirty="0" smtClean="0"/>
          </a:p>
          <a:p>
            <a:pPr algn="ctr"/>
            <a:endParaRPr lang="hu-HU" i="1" dirty="0"/>
          </a:p>
          <a:p>
            <a:pPr algn="ctr"/>
            <a:endParaRPr lang="hu-HU" i="1" dirty="0" smtClean="0"/>
          </a:p>
          <a:p>
            <a:pPr algn="ctr"/>
            <a:endParaRPr lang="hu-HU" i="1" dirty="0"/>
          </a:p>
          <a:p>
            <a:pPr algn="ctr"/>
            <a:r>
              <a:rPr lang="hu-HU" i="1" dirty="0" smtClean="0"/>
              <a:t>„hasonlíthatatlan </a:t>
            </a:r>
            <a:br>
              <a:rPr lang="hu-HU" i="1" dirty="0" smtClean="0"/>
            </a:br>
            <a:r>
              <a:rPr lang="hu-HU" i="1" dirty="0" smtClean="0"/>
              <a:t>szépségű </a:t>
            </a:r>
            <a:r>
              <a:rPr lang="hu-HU" i="1" dirty="0"/>
              <a:t>Sátor-hegyek" </a:t>
            </a:r>
            <a:r>
              <a:rPr lang="hu-HU" i="1" dirty="0" smtClean="0"/>
              <a:t/>
            </a:r>
            <a:br>
              <a:rPr lang="hu-HU" i="1" dirty="0" smtClean="0"/>
            </a:br>
            <a:r>
              <a:rPr lang="hu-HU" i="1" dirty="0" smtClean="0"/>
              <a:t> (Petőfi Sándor)</a:t>
            </a:r>
            <a:endParaRPr lang="hu-HU" i="1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Dia címsor</a:t>
            </a: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2571" y="917773"/>
            <a:ext cx="4643859" cy="3082361"/>
          </a:xfrm>
          <a:prstGeom prst="rect">
            <a:avLst/>
          </a:prstGeom>
        </p:spPr>
      </p:pic>
      <p:pic>
        <p:nvPicPr>
          <p:cNvPr id="9" name="Tartalom helye 8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08" t="10180" r="4429" b="9325"/>
          <a:stretch/>
        </p:blipFill>
        <p:spPr>
          <a:xfrm>
            <a:off x="1985483" y="4254435"/>
            <a:ext cx="6696744" cy="2266590"/>
          </a:xfrm>
        </p:spPr>
      </p:pic>
    </p:spTree>
    <p:extLst>
      <p:ext uri="{BB962C8B-B14F-4D97-AF65-F5344CB8AC3E}">
        <p14:creationId xmlns:p14="http://schemas.microsoft.com/office/powerpoint/2010/main" val="39759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Ellipszis 7"/>
          <p:cNvSpPr/>
          <p:nvPr/>
        </p:nvSpPr>
        <p:spPr>
          <a:xfrm>
            <a:off x="7308304" y="2636912"/>
            <a:ext cx="144016" cy="144016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 rotWithShape="1">
          <a:blip r:embed="rId2"/>
          <a:srcRect l="12920" t="14562" r="19008" b="12594"/>
          <a:stretch/>
        </p:blipFill>
        <p:spPr>
          <a:xfrm>
            <a:off x="1187624" y="1915923"/>
            <a:ext cx="7061649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72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4550" y="1627981"/>
            <a:ext cx="2952750" cy="4305300"/>
          </a:xfrm>
        </p:spPr>
      </p:pic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u-HU" i="1" dirty="0" smtClean="0"/>
          </a:p>
          <a:p>
            <a:endParaRPr lang="hu-HU" i="1" dirty="0"/>
          </a:p>
          <a:p>
            <a:endParaRPr lang="hu-HU" i="1" dirty="0" smtClean="0"/>
          </a:p>
          <a:p>
            <a:endParaRPr lang="hu-HU" i="1" dirty="0"/>
          </a:p>
          <a:p>
            <a:endParaRPr lang="hu-HU" i="1" dirty="0" smtClean="0"/>
          </a:p>
          <a:p>
            <a:endParaRPr lang="hu-HU" i="1" dirty="0"/>
          </a:p>
          <a:p>
            <a:pPr algn="ctr"/>
            <a:r>
              <a:rPr lang="hu-HU" i="1" dirty="0" smtClean="0"/>
              <a:t>„</a:t>
            </a:r>
            <a:r>
              <a:rPr lang="hu-HU" i="1" dirty="0"/>
              <a:t>Sátoraljaújhely Város címere: arany koronával ékesített álló háromszögletű pajzs, kék </a:t>
            </a:r>
            <a:r>
              <a:rPr lang="hu-HU" i="1" dirty="0" err="1"/>
              <a:t>mezejében</a:t>
            </a:r>
            <a:r>
              <a:rPr lang="hu-HU" i="1" dirty="0"/>
              <a:t> arany </a:t>
            </a:r>
            <a:r>
              <a:rPr lang="hu-HU" i="1" dirty="0" smtClean="0"/>
              <a:t>”V’” betű</a:t>
            </a:r>
            <a:r>
              <a:rPr lang="hu-HU" i="1" dirty="0"/>
              <a:t>, szárai között lebegő, szintén arany szőlőfürttel</a:t>
            </a:r>
            <a:r>
              <a:rPr lang="hu-HU" i="1" dirty="0" smtClean="0"/>
              <a:t>.”</a:t>
            </a:r>
            <a:endParaRPr lang="hu-HU" dirty="0"/>
          </a:p>
          <a:p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Címer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4154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452" y="4308919"/>
            <a:ext cx="3028152" cy="2259739"/>
          </a:xfrm>
        </p:spPr>
      </p:pic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Városrészek</a:t>
            </a: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414" b="13170"/>
          <a:stretch/>
        </p:blipFill>
        <p:spPr>
          <a:xfrm>
            <a:off x="475452" y="1604413"/>
            <a:ext cx="4125888" cy="2193112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6541" y="4890408"/>
            <a:ext cx="4779839" cy="1699498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8038" y="364504"/>
            <a:ext cx="2428342" cy="3944415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 flipH="1">
            <a:off x="6588224" y="4293096"/>
            <a:ext cx="2119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Rudabányácska</a:t>
            </a:r>
            <a:endParaRPr lang="hu-HU" sz="14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1979491" y="3779748"/>
            <a:ext cx="3302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Károlyfalva</a:t>
            </a: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3059832" y="6589906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Széphalom</a:t>
            </a:r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346794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Demográfia</a:t>
            </a:r>
            <a:endParaRPr lang="hu-HU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540192997"/>
              </p:ext>
            </p:extLst>
          </p:nvPr>
        </p:nvGraphicFramePr>
        <p:xfrm>
          <a:off x="4788024" y="2472000"/>
          <a:ext cx="4047230" cy="2848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4026400789"/>
              </p:ext>
            </p:extLst>
          </p:nvPr>
        </p:nvGraphicFramePr>
        <p:xfrm>
          <a:off x="323528" y="2348880"/>
          <a:ext cx="4536504" cy="3579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8501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4077072"/>
            <a:ext cx="4608512" cy="2596859"/>
          </a:xfrm>
        </p:spPr>
      </p:pic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Zempléni kalandpark</a:t>
            </a: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99" r="15233"/>
          <a:stretch/>
        </p:blipFill>
        <p:spPr>
          <a:xfrm>
            <a:off x="5508104" y="2204864"/>
            <a:ext cx="3312368" cy="2921883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3628" y="1570087"/>
            <a:ext cx="3528392" cy="234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26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belváros</a:t>
            </a: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153" y="1642625"/>
            <a:ext cx="2908117" cy="2179531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794" t="5973" b="1381"/>
          <a:stretch/>
        </p:blipFill>
        <p:spPr>
          <a:xfrm>
            <a:off x="3491880" y="2145192"/>
            <a:ext cx="5534392" cy="3876096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860" t="2801" r="7098" b="8250"/>
          <a:stretch/>
        </p:blipFill>
        <p:spPr>
          <a:xfrm>
            <a:off x="254318" y="4149080"/>
            <a:ext cx="3101788" cy="226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69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Köszönetnyilvánítás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half" idx="2"/>
          </p:nvPr>
        </p:nvSpPr>
        <p:spPr>
          <a:xfrm>
            <a:off x="488586" y="1628800"/>
            <a:ext cx="8219256" cy="4691063"/>
          </a:xfrm>
        </p:spPr>
        <p:txBody>
          <a:bodyPr>
            <a:normAutofit/>
          </a:bodyPr>
          <a:lstStyle/>
          <a:p>
            <a:pPr algn="ctr"/>
            <a:r>
              <a:rPr lang="hu-HU" sz="2800" dirty="0"/>
              <a:t>A kutatást az </a:t>
            </a:r>
            <a:r>
              <a:rPr lang="hu-HU" sz="2800" i="1" u="sng" dirty="0"/>
              <a:t>EFOP-3.6.2-16-2017-00007</a:t>
            </a:r>
            <a:r>
              <a:rPr lang="hu-HU" sz="2800" dirty="0"/>
              <a:t> azonosító számú, </a:t>
            </a:r>
            <a:r>
              <a:rPr lang="hu-HU" sz="2800" i="1" dirty="0"/>
              <a:t>Az intelligens, fenntartható és inkluzív társadalom fejlesztésének aspektusai: társadalmi, technológiai, innovációs hálózatok a foglalkoztatásban és a digitális gazdaságban</a:t>
            </a:r>
            <a:r>
              <a:rPr lang="hu-HU" sz="2800" dirty="0"/>
              <a:t> című projekt </a:t>
            </a:r>
            <a:r>
              <a:rPr lang="hu-HU" sz="2800" dirty="0" smtClean="0"/>
              <a:t>támogatta.</a:t>
            </a:r>
          </a:p>
          <a:p>
            <a:pPr algn="ctr"/>
            <a:r>
              <a:rPr lang="hu-HU" sz="2800" dirty="0" smtClean="0"/>
              <a:t>A </a:t>
            </a:r>
            <a:r>
              <a:rPr lang="hu-HU" sz="2800" dirty="0"/>
              <a:t>projekt az Európai Unió támogatásával, az Európai Szociális Alap és Magyarország költségvetése társfinanszírozásában valósul meg.</a:t>
            </a:r>
          </a:p>
        </p:txBody>
      </p:sp>
    </p:spTree>
    <p:extLst>
      <p:ext uri="{BB962C8B-B14F-4D97-AF65-F5344CB8AC3E}">
        <p14:creationId xmlns:p14="http://schemas.microsoft.com/office/powerpoint/2010/main" val="2831535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</TotalTime>
  <Words>89</Words>
  <Application>Microsoft Office PowerPoint</Application>
  <PresentationFormat>Diavetítés a képernyőre (4:3 oldalarány)</PresentationFormat>
  <Paragraphs>33</Paragraphs>
  <Slides>10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Office-téma</vt:lpstr>
      <vt:lpstr>Társadalmi konfliktusok Sátoraljaújhelyen </vt:lpstr>
      <vt:lpstr>Dia címsor</vt:lpstr>
      <vt:lpstr>PowerPoint-bemutató</vt:lpstr>
      <vt:lpstr>Címer</vt:lpstr>
      <vt:lpstr>Városrészek</vt:lpstr>
      <vt:lpstr>Demográfia</vt:lpstr>
      <vt:lpstr>Zempléni kalandpark</vt:lpstr>
      <vt:lpstr>belváros</vt:lpstr>
      <vt:lpstr>Köszönetnyilvánítás</vt:lpstr>
      <vt:lpstr>KÖSZÖNÖM  A FIGYELMET!</vt:lpstr>
    </vt:vector>
  </TitlesOfParts>
  <Company>novak.adam@gmail.com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Windows User</cp:lastModifiedBy>
  <cp:revision>56</cp:revision>
  <dcterms:created xsi:type="dcterms:W3CDTF">2014-03-03T11:13:53Z</dcterms:created>
  <dcterms:modified xsi:type="dcterms:W3CDTF">2020-05-08T12:18:02Z</dcterms:modified>
</cp:coreProperties>
</file>